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3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10/17/2017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in the Van </a:t>
            </a:r>
            <a:r>
              <a:rPr lang="en-US" dirty="0" err="1"/>
              <a:t>Duzen</a:t>
            </a:r>
            <a:r>
              <a:rPr lang="en-US" dirty="0"/>
              <a:t> Watershed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527175"/>
            <a:ext cx="4572000" cy="4572000"/>
          </a:xfrm>
        </p:spPr>
      </p:pic>
    </p:spTree>
    <p:extLst>
      <p:ext uri="{BB962C8B-B14F-4D97-AF65-F5344CB8AC3E}">
        <p14:creationId xmlns:p14="http://schemas.microsoft.com/office/powerpoint/2010/main" val="359922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Imaging that you are a salmon egg.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795" y="1981200"/>
            <a:ext cx="5560245" cy="3657600"/>
          </a:xfrm>
        </p:spPr>
      </p:pic>
    </p:spTree>
    <p:extLst>
      <p:ext uri="{BB962C8B-B14F-4D97-AF65-F5344CB8AC3E}">
        <p14:creationId xmlns:p14="http://schemas.microsoft.com/office/powerpoint/2010/main" val="33781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You come out of your egg carrying you own food supply. This is called the </a:t>
            </a:r>
            <a:r>
              <a:rPr lang="en-US" sz="2400" dirty="0" err="1"/>
              <a:t>alevin</a:t>
            </a:r>
            <a:r>
              <a:rPr lang="en-US" sz="2400" dirty="0"/>
              <a:t> stage.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18" y="1905000"/>
            <a:ext cx="6762194" cy="3886200"/>
          </a:xfrm>
        </p:spPr>
      </p:pic>
    </p:spTree>
    <p:extLst>
      <p:ext uri="{BB962C8B-B14F-4D97-AF65-F5344CB8AC3E}">
        <p14:creationId xmlns:p14="http://schemas.microsoft.com/office/powerpoint/2010/main" val="52266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You use that up and now you have to find your own food. You are called a fry.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744" y="1700158"/>
            <a:ext cx="6350000" cy="4226034"/>
          </a:xfrm>
        </p:spPr>
      </p:pic>
    </p:spTree>
    <p:extLst>
      <p:ext uri="{BB962C8B-B14F-4D97-AF65-F5344CB8AC3E}">
        <p14:creationId xmlns:p14="http://schemas.microsoft.com/office/powerpoint/2010/main" val="2001317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Look at your </a:t>
            </a:r>
            <a:r>
              <a:rPr lang="en-US" dirty="0" err="1"/>
              <a:t>parr</a:t>
            </a:r>
            <a:r>
              <a:rPr lang="en-US" dirty="0"/>
              <a:t> marks. Why do you have them?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761057"/>
            <a:ext cx="6757418" cy="3832227"/>
          </a:xfrm>
        </p:spPr>
      </p:pic>
    </p:spTree>
    <p:extLst>
      <p:ext uri="{BB962C8B-B14F-4D97-AF65-F5344CB8AC3E}">
        <p14:creationId xmlns:p14="http://schemas.microsoft.com/office/powerpoint/2010/main" val="201429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Downstream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dangers would you face?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333500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104378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Freshwater to Salt Water. </a:t>
            </a: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7" r="6357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You head downstream past many obstacles avoiding being eaten.</a:t>
            </a:r>
          </a:p>
          <a:p>
            <a:r>
              <a:rPr lang="en-US" dirty="0"/>
              <a:t>You find places to hide.</a:t>
            </a:r>
          </a:p>
          <a:p>
            <a:r>
              <a:rPr lang="en-US" dirty="0"/>
              <a:t>You like the freshwater cool around 60-65 degrees. </a:t>
            </a:r>
          </a:p>
          <a:p>
            <a:r>
              <a:rPr lang="en-US" dirty="0"/>
              <a:t>You make it to the estuary.</a:t>
            </a:r>
          </a:p>
          <a:p>
            <a:r>
              <a:rPr lang="en-US" dirty="0"/>
              <a:t>This is the place with both freshwater and salt water as your body begins to change.</a:t>
            </a:r>
          </a:p>
          <a:p>
            <a:r>
              <a:rPr lang="en-US" dirty="0"/>
              <a:t>Then you are ready for the ocean. </a:t>
            </a:r>
          </a:p>
        </p:txBody>
      </p:sp>
    </p:spTree>
    <p:extLst>
      <p:ext uri="{BB962C8B-B14F-4D97-AF65-F5344CB8AC3E}">
        <p14:creationId xmlns:p14="http://schemas.microsoft.com/office/powerpoint/2010/main" val="3771527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</a:t>
            </a:r>
            <a:br>
              <a:rPr lang="en-US" dirty="0"/>
            </a:br>
            <a:r>
              <a:rPr lang="en-US" dirty="0"/>
              <a:t>            Fry to </a:t>
            </a:r>
            <a:r>
              <a:rPr lang="en-US" dirty="0" err="1"/>
              <a:t>Smolt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5" b="435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As all organisms change the salmon has now undergone a huge change to go from a fry into a </a:t>
            </a:r>
            <a:r>
              <a:rPr lang="en-US" dirty="0" err="1"/>
              <a:t>smolt</a:t>
            </a:r>
            <a:r>
              <a:rPr lang="en-US" dirty="0"/>
              <a:t> ready to head to the ocean.</a:t>
            </a:r>
          </a:p>
        </p:txBody>
      </p:sp>
    </p:spTree>
    <p:extLst>
      <p:ext uri="{BB962C8B-B14F-4D97-AF65-F5344CB8AC3E}">
        <p14:creationId xmlns:p14="http://schemas.microsoft.com/office/powerpoint/2010/main" val="2324293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196</TotalTime>
  <Words>164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Civic</vt:lpstr>
      <vt:lpstr>Living in the Van Duzen Watershed</vt:lpstr>
      <vt:lpstr>Imaging that you are a salmon egg. </vt:lpstr>
      <vt:lpstr>You come out of your egg carrying you own food supply. This is called the alevin stage. </vt:lpstr>
      <vt:lpstr>You use that up and now you have to find your own food. You are called a fry.</vt:lpstr>
      <vt:lpstr>Look at your parr marks. Why do you have them?</vt:lpstr>
      <vt:lpstr>Heading Downstream</vt:lpstr>
      <vt:lpstr>From Freshwater to Salt Water. </vt:lpstr>
      <vt:lpstr>                           Fry to Smolt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in the Van Duzen Watershed</dc:title>
  <dc:creator>Owner</dc:creator>
  <cp:lastModifiedBy>Sal Steinberg</cp:lastModifiedBy>
  <cp:revision>8</cp:revision>
  <dcterms:created xsi:type="dcterms:W3CDTF">2017-09-13T15:39:23Z</dcterms:created>
  <dcterms:modified xsi:type="dcterms:W3CDTF">2017-10-17T12:44:01Z</dcterms:modified>
</cp:coreProperties>
</file>